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06/10/2019 12:47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500: Retry TPROVISION: PPBalance failed (4977): 500</a:t>
            </a:r>
          </a:p>
          <a:p>
            <a:pPr>
              <a:defRPr sz="900"/>
            </a:pPr>
            <a:r>
              <a:t>     Error 500: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